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 snapToObjects="1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B5C8-31DB-C942-825C-3489B6839EF6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671B1-8B26-9A46-AE18-DEDBFEA7FE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173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671B1-8B26-9A46-AE18-DEDBFEA7FE0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701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8695-FC5D-6D40-83E0-A54AE603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0C931-D415-E944-994E-3308983AE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1F1E-6E6C-944B-A251-D74A6300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EC3A6-720B-134F-B9D2-A4A305D1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420A9-B4A9-8746-BBDD-A9199309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254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9239-B584-8E49-A948-0FB50CE3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AFC05-4896-B64F-9383-2A30783F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0027-88C1-0A44-A9B3-A5553B2E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48BB-3976-EF43-9C19-D48236DA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EC6-F8FC-9242-A04E-83631CE7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731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C7C8-3883-E24F-9A54-5E6BEC144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F2363-A9A3-F04C-97B9-2E1B07896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EA6C-1F50-A64C-B924-76376776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C43A-59CD-FD4F-86B5-E405E0B2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7A1B4-F1B0-3546-B945-D539EDBE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250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AFCA-BC80-EE4A-B231-7FCF6FE9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7523-4881-F643-BDA5-CAE4C2EAE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1E40-B6AC-A948-B32C-727D9C89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B34E-FD69-D343-82C7-E6706995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EABE2-78A8-D742-BFE8-2176D16F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985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ACD8-D180-A94F-BFAD-F3983486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5EB7-9363-9E4F-96CF-03696CA80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C26C-B48E-0A49-B85E-4F1816B5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F106-0EFB-F745-BADC-84003E2C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4C77-AAE9-F147-8629-C699A196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28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430-3B06-BC47-83D1-08A266D2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2744B-E162-3947-8178-B6D160419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D4FB5-F3EB-7C4D-95DB-F831E1F9E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AE87E-44B7-C54E-B5D0-6E2C35EB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4350E-D2C7-944F-9E33-8D125800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F0BE9-86E0-6E46-BADE-03213C35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654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1821-790B-C742-AF52-6CB22DAA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418FE-71D2-CA48-AAC5-D4A39EF0A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3657F-C017-2A48-9433-F8FC151B2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9B5E8-C18A-0B4D-B70C-EA65CF630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DF02C-4021-C040-A669-0B08F1A39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578AB-CD14-A744-9F74-0D49CFA5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A44C3-4779-A342-A81B-3E4E4C3E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4DE97-5A59-F447-A2C2-6D755CA4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46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FD08-106E-2D40-8277-3EC1B3DA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1A5E5-852A-5841-8409-ECD82968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90F5B-43E0-1645-8B60-0BEAF69F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B79EA-D45E-2541-810C-764CC7E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408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E1ADD-5FBF-9D4D-AB09-A1E8D1B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416CB-A158-F945-A514-EBF0E742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33A3-E521-994C-91C5-0963AFCC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63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DF6A-6FBC-C548-A850-D1AD5F1B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7B30-49D0-2B47-BE80-4CFBA4D0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3D15B-86BB-D445-9207-8CFE09F49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8EF80-8963-EC49-8926-71A7A2E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4E19-C4BE-2942-8B21-B6F857E0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6B9B-AEC5-F846-8E8C-6B5DFD92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83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57C0-FB85-B64C-B3B2-3962ECF4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10534-CD3D-B044-AE1F-76ECE661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F7AD2-61C1-D94B-942B-4F97D29C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1EBBF-2BA1-9E41-9A96-C0D87DAE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F882E-5612-C74D-A085-ED6D8126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8C845-ADB7-8A40-BDA9-23869A0B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13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C0712-1E3D-F64C-B67E-3656D7D3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50975-6E83-2342-A0CA-FE3629D2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C4F71-733C-384A-BABD-7C848D97D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AEA1-CBE2-CC46-90BB-835F809C78FC}" type="datetimeFigureOut">
              <a:rPr lang="en-DE" smtClean="0"/>
              <a:t>10.12.21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65C6-F1F4-944B-BFFC-E9F0CCA3E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4491-DEAA-324D-B62A-03231E295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4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8CF87D-B892-F948-82D8-6674BAD8E34E}"/>
              </a:ext>
            </a:extLst>
          </p:cNvPr>
          <p:cNvSpPr/>
          <p:nvPr/>
        </p:nvSpPr>
        <p:spPr>
          <a:xfrm>
            <a:off x="808264" y="3783007"/>
            <a:ext cx="4196443" cy="196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 descr="A picture containing dog, indoor, sitting, brown&#10;&#10;Description automatically generated">
            <a:extLst>
              <a:ext uri="{FF2B5EF4-FFF2-40B4-BE49-F238E27FC236}">
                <a16:creationId xmlns:a16="http://schemas.microsoft.com/office/drawing/2014/main" id="{707114BB-A5D5-264E-91AE-24382523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9" y="321733"/>
            <a:ext cx="5091706" cy="398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F54D5-826F-8943-9F9C-E265938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en-DE" dirty="0"/>
              <a:t>Pet Puppy Paw Pals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0DD8450-4DC0-3246-9A51-3409EBE5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98" y="321736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52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upload.wikimedia.org/wikipedia/commons/thumb/d/...">
            <a:extLst>
              <a:ext uri="{FF2B5EF4-FFF2-40B4-BE49-F238E27FC236}">
                <a16:creationId xmlns:a16="http://schemas.microsoft.com/office/drawing/2014/main" id="{12980352-A153-A745-9B66-D404EB0E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21" y="346167"/>
            <a:ext cx="2605871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1A4C-CC5F-914D-8767-5BB553A9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536620"/>
            <a:ext cx="3251032" cy="1167037"/>
          </a:xfrm>
          <a:prstGeom prst="rect">
            <a:avLst/>
          </a:prstGeom>
        </p:spPr>
      </p:pic>
      <p:pic>
        <p:nvPicPr>
          <p:cNvPr id="1034" name="Picture 10" descr="Getting Started · Jest">
            <a:extLst>
              <a:ext uri="{FF2B5EF4-FFF2-40B4-BE49-F238E27FC236}">
                <a16:creationId xmlns:a16="http://schemas.microsoft.com/office/drawing/2014/main" id="{949B0A45-4FC9-6447-B35A-63824BFF3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15502" r="32754" b="15156"/>
          <a:stretch/>
        </p:blipFill>
        <p:spPr bwMode="auto">
          <a:xfrm>
            <a:off x="1317686" y="2639045"/>
            <a:ext cx="1428940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90F5F-0AE0-7C43-85C0-6E86EFB44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9" y="5094635"/>
            <a:ext cx="3225770" cy="1254465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86E9BC6-E8B3-164E-8CE3-050AFABD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882" y="4930535"/>
            <a:ext cx="1581298" cy="158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8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81954-4549-1141-8818-C8DF4ED8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cxnSp>
        <p:nvCxnSpPr>
          <p:cNvPr id="1055" name="Straight Connector 8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8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8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9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ypress.io · GitHub">
            <a:extLst>
              <a:ext uri="{FF2B5EF4-FFF2-40B4-BE49-F238E27FC236}">
                <a16:creationId xmlns:a16="http://schemas.microsoft.com/office/drawing/2014/main" id="{A0AC7392-F057-0C49-A105-A92360B82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2109" y="2636436"/>
            <a:ext cx="1714847" cy="171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9" name="Straight Connector 9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MongoDB logo">
            <a:extLst>
              <a:ext uri="{FF2B5EF4-FFF2-40B4-BE49-F238E27FC236}">
                <a16:creationId xmlns:a16="http://schemas.microsoft.com/office/drawing/2014/main" id="{585D61DD-BD61-FB40-A403-05DCF6ED2F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632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81954-4549-1141-8818-C8DF4ED8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Organisation and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45A7-C65A-9D43-B1FF-CDB799C4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Regular Meetings:</a:t>
            </a:r>
          </a:p>
          <a:p>
            <a:r>
              <a:rPr lang="en-US" sz="2000" dirty="0"/>
              <a:t>Stand-Up</a:t>
            </a:r>
          </a:p>
          <a:p>
            <a:r>
              <a:rPr lang="en-US" sz="2000" dirty="0"/>
              <a:t>Midday Check-in</a:t>
            </a:r>
          </a:p>
          <a:p>
            <a:r>
              <a:rPr lang="en-US" sz="2000" dirty="0"/>
              <a:t>Stand-down</a:t>
            </a:r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4F7F1-35FB-4849-A9ED-35301B552023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Best practices:</a:t>
            </a:r>
          </a:p>
          <a:p>
            <a:r>
              <a:rPr lang="en-US" sz="2000" dirty="0"/>
              <a:t>Limited code sharing during meetings</a:t>
            </a:r>
          </a:p>
          <a:p>
            <a:r>
              <a:rPr lang="en-US" sz="2000" dirty="0"/>
              <a:t>Dedicated time for merges</a:t>
            </a:r>
          </a:p>
          <a:p>
            <a:r>
              <a:rPr lang="en-US" sz="2000" dirty="0"/>
              <a:t>Knowledge sharing sessions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34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143-99D4-E141-852D-36AC563A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Challenges and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B7C3-8342-1645-B11C-D30FF681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52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37</Words>
  <Application>Microsoft Macintosh PowerPoint</Application>
  <PresentationFormat>Widescreen</PresentationFormat>
  <Paragraphs>14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Pet Puppy Paw Pals</vt:lpstr>
      <vt:lpstr>Tech Stack</vt:lpstr>
      <vt:lpstr>Organisation and best practices</vt:lpstr>
      <vt:lpstr>Challenges and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Puppy Paw Pals</dc:title>
  <dc:creator>Barsch, Patrick (P.)</dc:creator>
  <cp:lastModifiedBy>Barsch, Patrick (P.)</cp:lastModifiedBy>
  <cp:revision>5</cp:revision>
  <dcterms:created xsi:type="dcterms:W3CDTF">2021-12-10T09:29:33Z</dcterms:created>
  <dcterms:modified xsi:type="dcterms:W3CDTF">2021-12-10T13:31:33Z</dcterms:modified>
</cp:coreProperties>
</file>